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9ac4970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d9ac49706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9ac4970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d9ac497065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9ac4970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d9ac497065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 rot="5400000">
            <a:off x="2366169" y="-189706"/>
            <a:ext cx="44116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/>
          <p:nvPr>
            <p:ph type="title"/>
          </p:nvPr>
        </p:nvSpPr>
        <p:spPr>
          <a:xfrm rot="5400000">
            <a:off x="4653757" y="2097881"/>
            <a:ext cx="6008687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 rot="5400000">
            <a:off x="462757" y="116682"/>
            <a:ext cx="6008687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4"/>
          <p:cNvCxnSpPr/>
          <p:nvPr/>
        </p:nvCxnSpPr>
        <p:spPr>
          <a:xfrm>
            <a:off x="7315200" y="1066800"/>
            <a:ext cx="0" cy="449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" name="Google Shape;59;p4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0" name="Google Shape;60;p4"/>
            <p:cNvSpPr/>
            <p:nvPr/>
          </p:nvSpPr>
          <p:spPr>
            <a:xfrm>
              <a:off x="4704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883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062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704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883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062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704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883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704" y="2421"/>
              <a:ext cx="127" cy="128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1" name="Google Shape;91;p4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4"/>
          <p:cNvSpPr txBox="1"/>
          <p:nvPr>
            <p:ph type="ctrTitle"/>
          </p:nvPr>
        </p:nvSpPr>
        <p:spPr>
          <a:xfrm>
            <a:off x="315913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1" type="subTitle"/>
          </p:nvPr>
        </p:nvSpPr>
        <p:spPr>
          <a:xfrm>
            <a:off x="849313" y="3049588"/>
            <a:ext cx="62484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40"/>
              <a:buFont typeface="Noto Sans Symbols"/>
              <a:buNone/>
              <a:defRPr sz="3200"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/>
        </p:txBody>
      </p:sp>
      <p:sp>
        <p:nvSpPr>
          <p:cNvPr id="106" name="Google Shape;106;p6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12" name="Google Shape;112;p7"/>
          <p:cNvSpPr txBox="1"/>
          <p:nvPr>
            <p:ph idx="2" type="body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13" name="Google Shape;113;p7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9" name="Google Shape;119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20" name="Google Shape;120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22" name="Google Shape;122;p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9pPr>
          </a:lstStyle>
          <a:p/>
        </p:txBody>
      </p:sp>
      <p:sp>
        <p:nvSpPr>
          <p:cNvPr id="128" name="Google Shape;128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9" name="Google Shape;129;p9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6" name="Google Shape;136;p10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7962900" y="1524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835" lvl="2" marL="1371600" marR="0" rtl="0" algn="l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7" name="Google Shape;17;p1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360" y="960"/>
              <a:ext cx="76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136" y="1072"/>
              <a:ext cx="80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248" y="1072"/>
              <a:ext cx="79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360" y="1072"/>
              <a:ext cx="76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136" y="1184"/>
              <a:ext cx="80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248" y="1184"/>
              <a:ext cx="79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5.png"/><Relationship Id="rId4" Type="http://schemas.openxmlformats.org/officeDocument/2006/relationships/image" Target="../media/image45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Relationship Id="rId4" Type="http://schemas.openxmlformats.org/officeDocument/2006/relationships/image" Target="../media/image55.png"/><Relationship Id="rId5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4294967295" type="ctrTitle"/>
          </p:nvPr>
        </p:nvSpPr>
        <p:spPr>
          <a:xfrm>
            <a:off x="528889" y="4714872"/>
            <a:ext cx="7772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Лекція №</a:t>
            </a:r>
            <a:r>
              <a:rPr lang="ru-RU" sz="3200">
                <a:solidFill>
                  <a:srgbClr val="0000CC"/>
                </a:solidFill>
              </a:rPr>
              <a:t>11</a:t>
            </a:r>
            <a:b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ПОТОКИ в С# </a:t>
            </a:r>
            <a:r>
              <a:rPr b="1" i="0" lang="ru-RU" sz="18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(2 частина)</a:t>
            </a:r>
            <a:br>
              <a:rPr b="1" i="0" lang="ru-RU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932" y="92362"/>
            <a:ext cx="647774" cy="77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>
            <a:off x="511072" y="985989"/>
            <a:ext cx="33101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Національний технічний університет України «КИЇВСЬКИЙ ПОЛІТЕХНИЧНИЙ ІНСТИТУТ імені  ІГОРЯ СІКОРСЬКОГО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786" y="96270"/>
            <a:ext cx="655414" cy="7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4415089" y="1003065"/>
            <a:ext cx="34374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Кафедра Автоматики та Управління в Технічних Системах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5148064" y="5787950"/>
            <a:ext cx="3657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Лектор ст. викладач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Проскура Світлана Леонідівна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slproskura@gmail.com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69698"/>
            <a:ext cx="8847619" cy="55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88640"/>
            <a:ext cx="6561905" cy="55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6516216" y="-72940"/>
            <a:ext cx="9348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006_Threads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718" y="2132856"/>
            <a:ext cx="2171429" cy="3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6632"/>
            <a:ext cx="5982203" cy="576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2203" y="3573016"/>
            <a:ext cx="2276190" cy="2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6353972" y="347733"/>
            <a:ext cx="9348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006_Threads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4812"/>
            <a:ext cx="5752381" cy="48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5909" y="1700808"/>
            <a:ext cx="2295238" cy="44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/>
          <p:nvPr/>
        </p:nvSpPr>
        <p:spPr>
          <a:xfrm>
            <a:off x="6451522" y="173311"/>
            <a:ext cx="9348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006_Threads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2411760" y="2564904"/>
            <a:ext cx="52922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Синхронізація потоків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/>
        </p:nvSpPr>
        <p:spPr>
          <a:xfrm>
            <a:off x="586315" y="34812"/>
            <a:ext cx="5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59" name="Google Shape;2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7030"/>
            <a:ext cx="9144001" cy="6683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0728"/>
            <a:ext cx="8676191" cy="49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-406914"/>
            <a:ext cx="8029704" cy="486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000" y="2214957"/>
            <a:ext cx="1800000" cy="4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4457593"/>
            <a:ext cx="6363037" cy="300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57" y="-243407"/>
            <a:ext cx="7155556" cy="409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4756" y="4127067"/>
            <a:ext cx="4059212" cy="326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8144" y="1484784"/>
            <a:ext cx="2520280" cy="515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86" name="Google Shape;2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84" y="116632"/>
            <a:ext cx="9144000" cy="4474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168" name="Google Shape;168;p14"/>
          <p:cNvSpPr txBox="1"/>
          <p:nvPr/>
        </p:nvSpPr>
        <p:spPr>
          <a:xfrm>
            <a:off x="8657548" y="630709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28" y="4660"/>
            <a:ext cx="9144000" cy="6021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-406914"/>
            <a:ext cx="8029704" cy="4864507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/>
          <p:nvPr/>
        </p:nvSpPr>
        <p:spPr>
          <a:xfrm>
            <a:off x="6018086" y="59247"/>
            <a:ext cx="12843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001_СriticalSection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44000" y="2214957"/>
            <a:ext cx="1800000" cy="42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512" y="4457593"/>
            <a:ext cx="6363037" cy="3000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459432"/>
            <a:ext cx="7866667" cy="5295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/>
          <p:nvPr/>
        </p:nvSpPr>
        <p:spPr>
          <a:xfrm>
            <a:off x="6018086" y="59247"/>
            <a:ext cx="128432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002_СriticalSection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08" name="Google Shape;30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93169"/>
            <a:ext cx="9144000" cy="527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68720"/>
            <a:ext cx="9144000" cy="5900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/>
        </p:nvSpPr>
        <p:spPr>
          <a:xfrm>
            <a:off x="586315" y="34812"/>
            <a:ext cx="516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8031"/>
            <a:ext cx="9144001" cy="4901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26" name="Google Shape;3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8640"/>
            <a:ext cx="5314286" cy="64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0152" y="2132856"/>
            <a:ext cx="2342857" cy="34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1704"/>
            <a:ext cx="9144000" cy="507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504" y="4293096"/>
            <a:ext cx="9144000" cy="69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40" name="Google Shape;3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88640"/>
            <a:ext cx="7514286" cy="4780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72" y="0"/>
            <a:ext cx="6219048" cy="34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52" y="3428047"/>
            <a:ext cx="4971429" cy="36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6216" y="1884163"/>
            <a:ext cx="2019048" cy="495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5152345" cy="335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144" y="2247619"/>
            <a:ext cx="1988095" cy="1325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21892"/>
            <a:ext cx="5353465" cy="2088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8657548" y="630709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680" y="34812"/>
            <a:ext cx="9076190" cy="45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62" name="Google Shape;36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694657"/>
            <a:ext cx="4067944" cy="334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6632"/>
            <a:ext cx="5247619" cy="3438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8104" y="2926404"/>
            <a:ext cx="1852294" cy="1150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70" name="Google Shape;37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439" y="43222"/>
            <a:ext cx="5020487" cy="36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694657"/>
            <a:ext cx="4067944" cy="3344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2067199"/>
            <a:ext cx="1638095" cy="16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523809" cy="43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3809" y="34812"/>
            <a:ext cx="5942857" cy="49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85" name="Google Shape;3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528" y="188640"/>
            <a:ext cx="9144000" cy="428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91" name="Google Shape;3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5328"/>
            <a:ext cx="9144000" cy="590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62084"/>
            <a:ext cx="5228571" cy="3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4128" y="909130"/>
            <a:ext cx="2247619" cy="29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04" name="Google Shape;40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34812"/>
            <a:ext cx="6114286" cy="5828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4221088"/>
            <a:ext cx="6000000" cy="392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92280" y="1988840"/>
            <a:ext cx="1838095" cy="539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12" name="Google Shape;412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812"/>
            <a:ext cx="6133333" cy="27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232" y="1268760"/>
            <a:ext cx="1914286" cy="49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602" y="260648"/>
            <a:ext cx="7933333" cy="5742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25" name="Google Shape;4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49131"/>
            <a:ext cx="7610191" cy="640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5432" y="73486"/>
            <a:ext cx="1780952" cy="5875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188640"/>
            <a:ext cx="9000000" cy="45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0728"/>
            <a:ext cx="8676190" cy="4971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333" y="214714"/>
            <a:ext cx="8533333" cy="64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8657548" y="630709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8024" y="3429000"/>
            <a:ext cx="1209524" cy="4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88640"/>
            <a:ext cx="9144000" cy="546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202" name="Google Shape;202;p19"/>
          <p:cNvSpPr txBox="1"/>
          <p:nvPr/>
        </p:nvSpPr>
        <p:spPr>
          <a:xfrm>
            <a:off x="8657548" y="630709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0509"/>
            <a:ext cx="9144000" cy="6656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09" name="Google Shape;20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619" y="14714"/>
            <a:ext cx="8704762" cy="68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73" y="37509"/>
            <a:ext cx="9099727" cy="67888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/>
          <p:nvPr/>
        </p:nvSpPr>
        <p:spPr>
          <a:xfrm>
            <a:off x="8657548" y="630709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56" y="3937177"/>
            <a:ext cx="2180952" cy="252380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7496974" y="69152"/>
            <a:ext cx="93487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002_Threads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2399882" y="438484"/>
            <a:ext cx="49738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Работа первичного и вторичного потоков</a:t>
            </a:r>
            <a:endParaRPr b="1" sz="18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